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</p:sldIdLst>
  <p:sldSz cx="10287000" cy="5791200"/>
  <p:notesSz cx="6858000" cy="9144000"/>
  <p:embeddedFontLst>
    <p:embeddedFont>
      <p:font typeface="Julius Sans One" charset="1" panose="02000000000000000000"/>
      <p:regular r:id="rId6"/>
    </p:embeddedFont>
    <p:embeddedFont>
      <p:font typeface="Voga" charset="1" panose="02000606090000020004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like" charset="1" panose="02000000000000000000"/>
      <p:regular r:id="rId12"/>
    </p:embeddedFont>
    <p:embeddedFont>
      <p:font typeface="Alike Bold" charset="1" panose="02000000000000000000"/>
      <p:regular r:id="rId13"/>
    </p:embeddedFont>
    <p:embeddedFont>
      <p:font typeface="Alike Italics" charset="1" panose="02000000000000000000"/>
      <p:regular r:id="rId14"/>
    </p:embeddedFont>
    <p:embeddedFont>
      <p:font typeface="Alike Bold Italics" charset="1" panose="020000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Extra Bold" charset="1" panose="020B0906030804020204"/>
      <p:regular r:id="rId24"/>
    </p:embeddedFont>
    <p:embeddedFont>
      <p:font typeface="Open Sans Extra Bold Italics" charset="1" panose="020B0906030804020204"/>
      <p:regular r:id="rId25"/>
    </p:embeddedFont>
    <p:embeddedFont>
      <p:font typeface="Arapey" charset="1" panose="02000000000000000000"/>
      <p:regular r:id="rId26"/>
    </p:embeddedFont>
    <p:embeddedFont>
      <p:font typeface="Arapey Bold" charset="1" panose="02000000000000000000"/>
      <p:regular r:id="rId27"/>
    </p:embeddedFont>
    <p:embeddedFont>
      <p:font typeface="Arapey Italics" charset="1" panose="02000000000000000000"/>
      <p:regular r:id="rId28"/>
    </p:embeddedFont>
    <p:embeddedFont>
      <p:font typeface="Arapey Bold Italics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12177" t="5230" r="11926" b="0"/>
          <a:stretch>
            <a:fillRect/>
          </a:stretch>
        </p:blipFill>
        <p:spPr>
          <a:xfrm flipH="false" flipV="false" rot="0">
            <a:off x="-120158" y="-144242"/>
            <a:ext cx="10527316" cy="60796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567" y="123567"/>
            <a:ext cx="911105" cy="91110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40203" y="243217"/>
            <a:ext cx="6310489" cy="1020382"/>
            <a:chOff x="0" y="0"/>
            <a:chExt cx="8413985" cy="13605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8413985" cy="86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>
                  <a:solidFill>
                    <a:srgbClr val="FAFAFA"/>
                  </a:solidFill>
                  <a:latin typeface="Alike"/>
                </a:rPr>
                <a:t>Seven solution project</a:t>
              </a:r>
              <a:r>
                <a:rPr lang="en-US" sz="4500">
                  <a:solidFill>
                    <a:srgbClr val="FAFAFA"/>
                  </a:solidFill>
                  <a:latin typeface="Alike"/>
                </a:rPr>
                <a:t>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0320"/>
              <a:ext cx="6728985" cy="252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  <a:r>
                <a:rPr lang="en-US" sz="1200" spc="360">
                  <a:solidFill>
                    <a:srgbClr val="FAFAFA"/>
                  </a:solidFill>
                  <a:latin typeface="Julius Sans One"/>
                </a:rPr>
                <a:t>PROJETO GRÃO E TEMPERATURA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1981325" y="2720"/>
            <a:ext cx="5646047" cy="477267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13162">
            <a:off x="937740" y="-137720"/>
            <a:ext cx="175423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7860" y="265710"/>
            <a:ext cx="241890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Arduíno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5777" y="2984859"/>
            <a:ext cx="267518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Tecnologia versátil e de fácil manuseio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29690" y="1940747"/>
            <a:ext cx="26751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.............UNO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6898" y="3442059"/>
            <a:ext cx="26751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...........DHT 11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8897" y="898810"/>
            <a:ext cx="3311749" cy="39935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6489" y="-50627"/>
            <a:ext cx="113139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478" y="2418397"/>
            <a:ext cx="4076700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https://www.figma.com/file/GDvSwZQ876MM6Yi6dK89Jr/Untitled?node-id=0%3A1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0416" y="1760144"/>
            <a:ext cx="9136301" cy="282083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9294" y="248640"/>
            <a:ext cx="465266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Gráfico e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4370" y="4845960"/>
            <a:ext cx="8519223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Produzido em tempo  real e com maior desempenho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6" id="6"/>
          <p:cNvSpPr txBox="true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9294" y="248640"/>
            <a:ext cx="465266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Gráfico 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43198" y="1946910"/>
            <a:ext cx="2402587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De fácil acesso, podendo ser acessado em qualquer navegador e a qualquer hora.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17889" r="0" b="17889"/>
          <a:stretch>
            <a:fillRect/>
          </a:stretch>
        </p:blipFill>
        <p:spPr>
          <a:xfrm flipH="false" flipV="false" rot="0">
            <a:off x="579120" y="1576754"/>
            <a:ext cx="5476198" cy="26376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41173" y="2173829"/>
            <a:ext cx="8166707" cy="144354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5400000">
            <a:off x="-2959916" y="2510842"/>
            <a:ext cx="6178415" cy="899658"/>
            <a:chOff x="0" y="0"/>
            <a:chExt cx="3924784" cy="571500"/>
          </a:xfrm>
        </p:grpSpPr>
        <p:sp>
          <p:nvSpPr>
            <p:cNvPr name="Freeform 4" id="4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r="r" b="b" t="t" l="l"/>
              <a:pathLst>
                <a:path h="69850" w="3924784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5400000">
            <a:off x="-1070864" y="2366962"/>
            <a:ext cx="344284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Banco de dados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-2045516" y="2596567"/>
            <a:ext cx="6178415" cy="899658"/>
            <a:chOff x="0" y="0"/>
            <a:chExt cx="3924784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r="r" b="b" t="t" l="l"/>
              <a:pathLst>
                <a:path h="69850" w="3924784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5232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1008888" y="435325"/>
            <a:ext cx="3099815" cy="492904"/>
            <a:chOff x="0" y="0"/>
            <a:chExt cx="3594100" cy="571500"/>
          </a:xfrm>
        </p:grpSpPr>
        <p:sp>
          <p:nvSpPr>
            <p:cNvPr name="Freeform 3" id="3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r="r" b="b" t="t" l="l"/>
              <a:pathLst>
                <a:path h="69850" w="359410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4" id="4"/>
          <p:cNvSpPr txBox="true"/>
          <p:nvPr/>
        </p:nvSpPr>
        <p:spPr>
          <a:xfrm rot="-2700000">
            <a:off x="-21580" y="223203"/>
            <a:ext cx="185172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Planilha</a:t>
            </a:r>
          </a:p>
        </p:txBody>
      </p:sp>
      <p:grpSp>
        <p:nvGrpSpPr>
          <p:cNvPr name="Group 5" id="5"/>
          <p:cNvGrpSpPr/>
          <p:nvPr/>
        </p:nvGrpSpPr>
        <p:grpSpPr>
          <a:xfrm rot="-2700000">
            <a:off x="-961576" y="1013563"/>
            <a:ext cx="4077567" cy="492904"/>
            <a:chOff x="0" y="0"/>
            <a:chExt cx="4727761" cy="571500"/>
          </a:xfrm>
        </p:grpSpPr>
        <p:sp>
          <p:nvSpPr>
            <p:cNvPr name="Freeform 6" id="6"/>
            <p:cNvSpPr/>
            <p:nvPr/>
          </p:nvSpPr>
          <p:spPr>
            <a:xfrm>
              <a:off x="0" y="255270"/>
              <a:ext cx="4727761" cy="69850"/>
            </a:xfrm>
            <a:custGeom>
              <a:avLst/>
              <a:gdLst/>
              <a:ahLst/>
              <a:cxnLst/>
              <a:rect r="r" b="b" t="t" l="l"/>
              <a:pathLst>
                <a:path h="69850" w="4727761">
                  <a:moveTo>
                    <a:pt x="443693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27761" y="69850"/>
                  </a:lnTo>
                  <a:lnTo>
                    <a:pt x="4727761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5529" y="1780325"/>
            <a:ext cx="9332400" cy="375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928161">
            <a:off x="-283015" y="5212434"/>
            <a:ext cx="7206673" cy="862329"/>
            <a:chOff x="0" y="0"/>
            <a:chExt cx="4330326" cy="51815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330326" cy="518154"/>
            </a:xfrm>
            <a:custGeom>
              <a:avLst/>
              <a:gdLst/>
              <a:ahLst/>
              <a:cxnLst/>
              <a:rect r="r" b="b" t="t" l="l"/>
              <a:pathLst>
                <a:path h="518154" w="4330326">
                  <a:moveTo>
                    <a:pt x="0" y="0"/>
                  </a:moveTo>
                  <a:lnTo>
                    <a:pt x="4330326" y="0"/>
                  </a:lnTo>
                  <a:lnTo>
                    <a:pt x="4330326" y="518154"/>
                  </a:lnTo>
                  <a:lnTo>
                    <a:pt x="0" y="518154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name="Group 4" id="4"/>
          <p:cNvGrpSpPr/>
          <p:nvPr/>
        </p:nvGrpSpPr>
        <p:grpSpPr>
          <a:xfrm rot="940248">
            <a:off x="-4053249" y="5440541"/>
            <a:ext cx="11417415" cy="323855"/>
            <a:chOff x="0" y="0"/>
            <a:chExt cx="20148050" cy="571500"/>
          </a:xfrm>
        </p:grpSpPr>
        <p:sp>
          <p:nvSpPr>
            <p:cNvPr name="Freeform 5" id="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6" id="6"/>
          <p:cNvGrpSpPr/>
          <p:nvPr/>
        </p:nvGrpSpPr>
        <p:grpSpPr>
          <a:xfrm rot="940248">
            <a:off x="-3624534" y="4741141"/>
            <a:ext cx="11417415" cy="323855"/>
            <a:chOff x="0" y="0"/>
            <a:chExt cx="20148050" cy="571500"/>
          </a:xfrm>
        </p:grpSpPr>
        <p:sp>
          <p:nvSpPr>
            <p:cNvPr name="Freeform 7" id="7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r="r" b="b" t="t" l="l"/>
              <a:pathLst>
                <a:path h="69850" w="20148049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94072" y="1215984"/>
            <a:ext cx="7098857" cy="335923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940248">
            <a:off x="-101783" y="4513846"/>
            <a:ext cx="306427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Calculadora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815" t="0" r="3815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360" y="2214008"/>
            <a:ext cx="6872737" cy="1460789"/>
            <a:chOff x="0" y="0"/>
            <a:chExt cx="4129671" cy="87775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129671" cy="877755"/>
            </a:xfrm>
            <a:custGeom>
              <a:avLst/>
              <a:gdLst/>
              <a:ahLst/>
              <a:cxnLst/>
              <a:rect r="r" b="b" t="t" l="l"/>
              <a:pathLst>
                <a:path h="877755" w="4129671">
                  <a:moveTo>
                    <a:pt x="0" y="0"/>
                  </a:moveTo>
                  <a:lnTo>
                    <a:pt x="4129671" y="0"/>
                  </a:lnTo>
                  <a:lnTo>
                    <a:pt x="4129671" y="877755"/>
                  </a:lnTo>
                  <a:lnTo>
                    <a:pt x="0" y="877755"/>
                  </a:lnTo>
                  <a:close/>
                </a:path>
              </a:pathLst>
            </a:custGeom>
            <a:solidFill>
              <a:srgbClr val="03989E">
                <a:alpha val="8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6960" y="226950"/>
            <a:ext cx="6310489" cy="1020382"/>
            <a:chOff x="0" y="0"/>
            <a:chExt cx="8413985" cy="13605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8413985" cy="86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>
                  <a:solidFill>
                    <a:srgbClr val="FAFAFA"/>
                  </a:solidFill>
                  <a:latin typeface="Alike"/>
                </a:rPr>
                <a:t>Oque é um silo?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10320"/>
              <a:ext cx="6728985" cy="252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8549" y="2414270"/>
            <a:ext cx="7279428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Grandes estruturas voltadas ao controle de armazenamento de grãos.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39729" y="4636280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815" t="0" r="3815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320" y="2032840"/>
            <a:ext cx="2046425" cy="3407840"/>
            <a:chOff x="0" y="0"/>
            <a:chExt cx="1229650" cy="204769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229650" cy="2047693"/>
            </a:xfrm>
            <a:custGeom>
              <a:avLst/>
              <a:gdLst/>
              <a:ahLst/>
              <a:cxnLst/>
              <a:rect r="r" b="b" t="t" l="l"/>
              <a:pathLst>
                <a:path h="2047693" w="1229650">
                  <a:moveTo>
                    <a:pt x="0" y="0"/>
                  </a:moveTo>
                  <a:lnTo>
                    <a:pt x="1229650" y="0"/>
                  </a:lnTo>
                  <a:lnTo>
                    <a:pt x="1229650" y="2047693"/>
                  </a:lnTo>
                  <a:lnTo>
                    <a:pt x="0" y="2047693"/>
                  </a:lnTo>
                  <a:close/>
                </a:path>
              </a:pathLst>
            </a:custGeom>
            <a:solidFill>
              <a:srgbClr val="9DA8B7">
                <a:alpha val="78823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0070" y="1937590"/>
            <a:ext cx="2046425" cy="3407840"/>
            <a:chOff x="0" y="0"/>
            <a:chExt cx="1229650" cy="204769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229650" cy="2047693"/>
            </a:xfrm>
            <a:custGeom>
              <a:avLst/>
              <a:gdLst/>
              <a:ahLst/>
              <a:cxnLst/>
              <a:rect r="r" b="b" t="t" l="l"/>
              <a:pathLst>
                <a:path h="2047693" w="1229650">
                  <a:moveTo>
                    <a:pt x="0" y="0"/>
                  </a:moveTo>
                  <a:lnTo>
                    <a:pt x="1229650" y="0"/>
                  </a:lnTo>
                  <a:lnTo>
                    <a:pt x="1229650" y="2047693"/>
                  </a:lnTo>
                  <a:lnTo>
                    <a:pt x="0" y="2047693"/>
                  </a:lnTo>
                  <a:close/>
                </a:path>
              </a:pathLst>
            </a:custGeom>
            <a:solidFill>
              <a:srgbClr val="292929">
                <a:alpha val="78823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9120" y="1804240"/>
            <a:ext cx="1916910" cy="340784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46525" y="2962480"/>
            <a:ext cx="545680" cy="54568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46525" y="3641510"/>
            <a:ext cx="545680" cy="54568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36960" y="226950"/>
            <a:ext cx="6310489" cy="1020382"/>
            <a:chOff x="0" y="0"/>
            <a:chExt cx="8413985" cy="136051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8413985" cy="86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>
                  <a:solidFill>
                    <a:srgbClr val="FAFAFA"/>
                  </a:solidFill>
                  <a:latin typeface="Alike"/>
                </a:rPr>
                <a:t>Oque é um silo?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10320"/>
              <a:ext cx="6728985" cy="252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64794" y="2540420"/>
            <a:ext cx="4860728" cy="2238351"/>
            <a:chOff x="0" y="0"/>
            <a:chExt cx="2920700" cy="134497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920700" cy="1344974"/>
            </a:xfrm>
            <a:custGeom>
              <a:avLst/>
              <a:gdLst/>
              <a:ahLst/>
              <a:cxnLst/>
              <a:rect r="r" b="b" t="t" l="l"/>
              <a:pathLst>
                <a:path h="1344974" w="2920700">
                  <a:moveTo>
                    <a:pt x="0" y="0"/>
                  </a:moveTo>
                  <a:lnTo>
                    <a:pt x="2920700" y="0"/>
                  </a:lnTo>
                  <a:lnTo>
                    <a:pt x="2920700" y="1344974"/>
                  </a:lnTo>
                  <a:lnTo>
                    <a:pt x="0" y="1344974"/>
                  </a:lnTo>
                  <a:close/>
                </a:path>
              </a:pathLst>
            </a:custGeom>
            <a:solidFill>
              <a:srgbClr val="03989E">
                <a:alpha val="8000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56384" y="3248230"/>
            <a:ext cx="3877547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AFAFA"/>
                </a:solidFill>
                <a:latin typeface="Open Sans Light Bold"/>
              </a:rPr>
              <a:t>3º etapa da conservação de grãos,  voltado para aerizar os grão e assim  ficar uniforme a umidade de grão.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937279" y="2696608"/>
            <a:ext cx="4639606" cy="590746"/>
            <a:chOff x="0" y="0"/>
            <a:chExt cx="6186141" cy="78766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8575"/>
              <a:ext cx="6186141" cy="500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65"/>
                </a:lnSpc>
              </a:pPr>
              <a:r>
                <a:rPr lang="en-US" sz="2605">
                  <a:solidFill>
                    <a:srgbClr val="FAFAFA"/>
                  </a:solidFill>
                  <a:latin typeface="Alike"/>
                </a:rPr>
                <a:t>E os silos de armazenamento?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25268"/>
              <a:ext cx="4947293" cy="163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3"/>
                </a:lnSpc>
              </a:pP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25232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686" r="0" b="0"/>
          <a:stretch>
            <a:fillRect/>
          </a:stretch>
        </p:blipFill>
        <p:spPr>
          <a:xfrm flipH="false" flipV="false" rot="0">
            <a:off x="2287399" y="0"/>
            <a:ext cx="7999601" cy="579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-2277471"/>
            <a:ext cx="13084392" cy="130843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3309844"/>
            <a:ext cx="4333041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Com o armazenamento inadequado, pode ocorrer perdas de até 15 % da produção.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69343"/>
            <a:ext cx="10287000" cy="914400"/>
            <a:chOff x="0" y="0"/>
            <a:chExt cx="6181224" cy="54944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181223" cy="549442"/>
            </a:xfrm>
            <a:custGeom>
              <a:avLst/>
              <a:gdLst/>
              <a:ahLst/>
              <a:cxnLst/>
              <a:rect r="r" b="b" t="t" l="l"/>
              <a:pathLst>
                <a:path h="549442" w="6181223">
                  <a:moveTo>
                    <a:pt x="0" y="0"/>
                  </a:moveTo>
                  <a:lnTo>
                    <a:pt x="6181223" y="0"/>
                  </a:lnTo>
                  <a:lnTo>
                    <a:pt x="6181223" y="549442"/>
                  </a:lnTo>
                  <a:lnTo>
                    <a:pt x="0" y="549442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71450" y="1050222"/>
            <a:ext cx="10973388" cy="467041"/>
            <a:chOff x="0" y="0"/>
            <a:chExt cx="13427706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13427706" cy="69850"/>
            </a:xfrm>
            <a:custGeom>
              <a:avLst/>
              <a:gdLst/>
              <a:ahLst/>
              <a:cxnLst/>
              <a:rect r="r" b="b" t="t" l="l"/>
              <a:pathLst>
                <a:path h="69850" w="13427706">
                  <a:moveTo>
                    <a:pt x="1313687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427706" y="69850"/>
                  </a:lnTo>
                  <a:lnTo>
                    <a:pt x="134277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73619" y="226468"/>
            <a:ext cx="382756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Falta de controle 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71450" y="135822"/>
            <a:ext cx="10973388" cy="467041"/>
            <a:chOff x="0" y="0"/>
            <a:chExt cx="13427706" cy="571500"/>
          </a:xfrm>
        </p:grpSpPr>
        <p:sp>
          <p:nvSpPr>
            <p:cNvPr name="Freeform 11" id="11"/>
            <p:cNvSpPr/>
            <p:nvPr/>
          </p:nvSpPr>
          <p:spPr>
            <a:xfrm>
              <a:off x="0" y="255270"/>
              <a:ext cx="13427706" cy="69850"/>
            </a:xfrm>
            <a:custGeom>
              <a:avLst/>
              <a:gdLst/>
              <a:ahLst/>
              <a:cxnLst/>
              <a:rect r="r" b="b" t="t" l="l"/>
              <a:pathLst>
                <a:path h="69850" w="13427706">
                  <a:moveTo>
                    <a:pt x="1313687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427706" y="69850"/>
                  </a:lnTo>
                  <a:lnTo>
                    <a:pt x="134277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00011" y="4782689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1129" y="131749"/>
            <a:ext cx="6394313" cy="4842571"/>
            <a:chOff x="0" y="0"/>
            <a:chExt cx="4396704" cy="33297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396704" cy="3329732"/>
            </a:xfrm>
            <a:custGeom>
              <a:avLst/>
              <a:gdLst/>
              <a:ahLst/>
              <a:cxnLst/>
              <a:rect r="r" b="b" t="t" l="l"/>
              <a:pathLst>
                <a:path h="3329732" w="4396704">
                  <a:moveTo>
                    <a:pt x="0" y="0"/>
                  </a:moveTo>
                  <a:lnTo>
                    <a:pt x="4396704" y="0"/>
                  </a:lnTo>
                  <a:lnTo>
                    <a:pt x="4396704" y="3329732"/>
                  </a:lnTo>
                  <a:lnTo>
                    <a:pt x="0" y="3329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37339" y="269657"/>
            <a:ext cx="6072984" cy="455473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5400000">
            <a:off x="-2959916" y="2510842"/>
            <a:ext cx="6178415" cy="899658"/>
            <a:chOff x="0" y="0"/>
            <a:chExt cx="3924784" cy="571500"/>
          </a:xfrm>
        </p:grpSpPr>
        <p:sp>
          <p:nvSpPr>
            <p:cNvPr name="Freeform 6" id="6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r="r" b="b" t="t" l="l"/>
              <a:pathLst>
                <a:path h="69850" w="3924784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5400000">
            <a:off x="-2019500" y="2482128"/>
            <a:ext cx="53248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Silos cada vez maiores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-2045516" y="2596567"/>
            <a:ext cx="6178415" cy="899658"/>
            <a:chOff x="0" y="0"/>
            <a:chExt cx="3924784" cy="571500"/>
          </a:xfrm>
        </p:grpSpPr>
        <p:sp>
          <p:nvSpPr>
            <p:cNvPr name="Freeform 9" id="9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r="r" b="b" t="t" l="l"/>
              <a:pathLst>
                <a:path h="69850" w="3924784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43989" y="5030153"/>
            <a:ext cx="4859685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apey"/>
              </a:rPr>
              <a:t>Silo 156, Kepler Weber, primavera leste, Mato Grosso.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52327" y="4622225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913" y="1747638"/>
            <a:ext cx="4815844" cy="3494245"/>
            <a:chOff x="0" y="0"/>
            <a:chExt cx="2893731" cy="209961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93731" cy="2099612"/>
            </a:xfrm>
            <a:custGeom>
              <a:avLst/>
              <a:gdLst/>
              <a:ahLst/>
              <a:cxnLst/>
              <a:rect r="r" b="b" t="t" l="l"/>
              <a:pathLst>
                <a:path h="2099612" w="2893731">
                  <a:moveTo>
                    <a:pt x="0" y="0"/>
                  </a:moveTo>
                  <a:lnTo>
                    <a:pt x="2893731" y="0"/>
                  </a:lnTo>
                  <a:lnTo>
                    <a:pt x="2893731" y="2099612"/>
                  </a:lnTo>
                  <a:lnTo>
                    <a:pt x="0" y="2099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9832" y="1910315"/>
            <a:ext cx="4422007" cy="31610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421004" y="1671607"/>
            <a:ext cx="4385053" cy="2433617"/>
            <a:chOff x="0" y="0"/>
            <a:chExt cx="3165276" cy="175666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65276" cy="1756665"/>
            </a:xfrm>
            <a:custGeom>
              <a:avLst/>
              <a:gdLst/>
              <a:ahLst/>
              <a:cxnLst/>
              <a:rect r="r" b="b" t="t" l="l"/>
              <a:pathLst>
                <a:path h="1756665" w="3165276">
                  <a:moveTo>
                    <a:pt x="0" y="0"/>
                  </a:moveTo>
                  <a:lnTo>
                    <a:pt x="3165276" y="0"/>
                  </a:lnTo>
                  <a:lnTo>
                    <a:pt x="3165276" y="1756665"/>
                  </a:lnTo>
                  <a:lnTo>
                    <a:pt x="0" y="1756665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266059" y="1816100"/>
            <a:ext cx="470135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Caso ocorra alta umidade, além de favorecer a proliferação de certas bactérias, os grãos perdem as qualidades necessárias para o consumo e  se tornando resíduos. 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90643" y="647002"/>
            <a:ext cx="10776976" cy="728340"/>
            <a:chOff x="0" y="0"/>
            <a:chExt cx="8456277" cy="571500"/>
          </a:xfrm>
        </p:grpSpPr>
        <p:sp>
          <p:nvSpPr>
            <p:cNvPr name="Freeform 9" id="9"/>
            <p:cNvSpPr/>
            <p:nvPr/>
          </p:nvSpPr>
          <p:spPr>
            <a:xfrm>
              <a:off x="0" y="255270"/>
              <a:ext cx="8456277" cy="69850"/>
            </a:xfrm>
            <a:custGeom>
              <a:avLst/>
              <a:gdLst/>
              <a:ahLst/>
              <a:cxnLst/>
              <a:rect r="r" b="b" t="t" l="l"/>
              <a:pathLst>
                <a:path h="69850" w="8456277">
                  <a:moveTo>
                    <a:pt x="81654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56277" y="69850"/>
                  </a:lnTo>
                  <a:lnTo>
                    <a:pt x="8456277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56052" y="42227"/>
            <a:ext cx="295364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Problemática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95393" y="-162623"/>
            <a:ext cx="10776976" cy="728340"/>
            <a:chOff x="0" y="0"/>
            <a:chExt cx="8456277" cy="571500"/>
          </a:xfrm>
        </p:grpSpPr>
        <p:sp>
          <p:nvSpPr>
            <p:cNvPr name="Freeform 12" id="12"/>
            <p:cNvSpPr/>
            <p:nvPr/>
          </p:nvSpPr>
          <p:spPr>
            <a:xfrm>
              <a:off x="0" y="255270"/>
              <a:ext cx="8456277" cy="69850"/>
            </a:xfrm>
            <a:custGeom>
              <a:avLst/>
              <a:gdLst/>
              <a:ahLst/>
              <a:cxnLst/>
              <a:rect r="r" b="b" t="t" l="l"/>
              <a:pathLst>
                <a:path h="69850" w="8456277">
                  <a:moveTo>
                    <a:pt x="81654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56277" y="69850"/>
                  </a:lnTo>
                  <a:lnTo>
                    <a:pt x="8456277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56304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567" y="1856873"/>
            <a:ext cx="4995933" cy="242302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132563" y="1308596"/>
            <a:ext cx="3519580" cy="3519580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076827" y="1636461"/>
            <a:ext cx="3631053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Em determinados lugares, ocorrem variações altas de temperaturas, podendo ficar mais intenso dentro dos silos, acarretando riscos de incêndios dos silos, ou até mesmo congelamentos dos grãos.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363" y="121764"/>
            <a:ext cx="2429619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FFFFF"/>
                </a:solidFill>
                <a:latin typeface="Voga"/>
              </a:rPr>
              <a:t>Justificativa_2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62375" y="684870"/>
            <a:ext cx="11290718" cy="633903"/>
            <a:chOff x="0" y="0"/>
            <a:chExt cx="10179236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10179235" cy="69850"/>
            </a:xfrm>
            <a:custGeom>
              <a:avLst/>
              <a:gdLst/>
              <a:ahLst/>
              <a:cxnLst/>
              <a:rect r="r" b="b" t="t" l="l"/>
              <a:pathLst>
                <a:path h="69850" w="10179235">
                  <a:moveTo>
                    <a:pt x="98884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179235" y="69850"/>
                  </a:lnTo>
                  <a:lnTo>
                    <a:pt x="101792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71875" y="-134280"/>
            <a:ext cx="11290718" cy="633903"/>
            <a:chOff x="0" y="0"/>
            <a:chExt cx="10179236" cy="571500"/>
          </a:xfrm>
        </p:grpSpPr>
        <p:sp>
          <p:nvSpPr>
            <p:cNvPr name="Freeform 10" id="10"/>
            <p:cNvSpPr/>
            <p:nvPr/>
          </p:nvSpPr>
          <p:spPr>
            <a:xfrm>
              <a:off x="0" y="255270"/>
              <a:ext cx="10179235" cy="69850"/>
            </a:xfrm>
            <a:custGeom>
              <a:avLst/>
              <a:gdLst/>
              <a:ahLst/>
              <a:cxnLst/>
              <a:rect r="r" b="b" t="t" l="l"/>
              <a:pathLst>
                <a:path h="69850" w="10179235">
                  <a:moveTo>
                    <a:pt x="98884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179235" y="69850"/>
                  </a:lnTo>
                  <a:lnTo>
                    <a:pt x="101792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56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081" y="3613026"/>
            <a:ext cx="4769169" cy="2046425"/>
            <a:chOff x="0" y="0"/>
            <a:chExt cx="2865685" cy="12296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865685" cy="1229650"/>
            </a:xfrm>
            <a:custGeom>
              <a:avLst/>
              <a:gdLst/>
              <a:ahLst/>
              <a:cxnLst/>
              <a:rect r="r" b="b" t="t" l="l"/>
              <a:pathLst>
                <a:path h="1229650" w="2865685">
                  <a:moveTo>
                    <a:pt x="0" y="0"/>
                  </a:moveTo>
                  <a:lnTo>
                    <a:pt x="2865685" y="0"/>
                  </a:lnTo>
                  <a:lnTo>
                    <a:pt x="2865685" y="1229650"/>
                  </a:lnTo>
                  <a:lnTo>
                    <a:pt x="0" y="1229650"/>
                  </a:lnTo>
                  <a:close/>
                </a:path>
              </a:pathLst>
            </a:custGeom>
            <a:solidFill>
              <a:srgbClr val="FCFEF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0651" y="331470"/>
            <a:ext cx="3745104" cy="1086633"/>
            <a:chOff x="0" y="0"/>
            <a:chExt cx="2250348" cy="65293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50348" cy="652933"/>
            </a:xfrm>
            <a:custGeom>
              <a:avLst/>
              <a:gdLst/>
              <a:ahLst/>
              <a:cxnLst/>
              <a:rect r="r" b="b" t="t" l="l"/>
              <a:pathLst>
                <a:path h="652933" w="2250348">
                  <a:moveTo>
                    <a:pt x="0" y="0"/>
                  </a:moveTo>
                  <a:lnTo>
                    <a:pt x="0" y="652933"/>
                  </a:lnTo>
                  <a:lnTo>
                    <a:pt x="2250348" y="652933"/>
                  </a:lnTo>
                  <a:lnTo>
                    <a:pt x="2250348" y="0"/>
                  </a:lnTo>
                  <a:lnTo>
                    <a:pt x="0" y="0"/>
                  </a:lnTo>
                  <a:close/>
                  <a:moveTo>
                    <a:pt x="2189387" y="591973"/>
                  </a:moveTo>
                  <a:lnTo>
                    <a:pt x="59690" y="591973"/>
                  </a:lnTo>
                  <a:lnTo>
                    <a:pt x="59690" y="59690"/>
                  </a:lnTo>
                  <a:lnTo>
                    <a:pt x="2189388" y="59690"/>
                  </a:lnTo>
                  <a:lnTo>
                    <a:pt x="2189388" y="591973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37335" y="4660705"/>
            <a:ext cx="911105" cy="91110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143500" y="579120"/>
            <a:ext cx="4731726" cy="243927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3607" y="3757417"/>
            <a:ext cx="465986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40204"/>
                </a:solidFill>
                <a:latin typeface="Open Sans"/>
              </a:rPr>
              <a:t>Fungos e bactérias  se proliferam de maneira muito mais rápida se colocada em um ambiente onde não é realizada a aerização de maneira homogênea para todos os grão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2332" y="293370"/>
            <a:ext cx="31837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Justificativa_3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6957" y="-424366"/>
            <a:ext cx="3124659" cy="29591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09492" y="1535049"/>
            <a:ext cx="6018392" cy="376149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5416" y="3842109"/>
            <a:ext cx="3301949" cy="1704804"/>
            <a:chOff x="0" y="0"/>
            <a:chExt cx="4344670" cy="224316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345940" cy="2243163"/>
            </a:xfrm>
            <a:custGeom>
              <a:avLst/>
              <a:gdLst/>
              <a:ahLst/>
              <a:cxnLst/>
              <a:rect r="r" b="b" t="t" l="l"/>
              <a:pathLst>
                <a:path h="2243163" w="4345940">
                  <a:moveTo>
                    <a:pt x="2189480" y="2540"/>
                  </a:moveTo>
                  <a:lnTo>
                    <a:pt x="2189480" y="0"/>
                  </a:lnTo>
                  <a:lnTo>
                    <a:pt x="0" y="175260"/>
                  </a:lnTo>
                  <a:lnTo>
                    <a:pt x="0" y="2067903"/>
                  </a:lnTo>
                  <a:lnTo>
                    <a:pt x="2155190" y="2240623"/>
                  </a:lnTo>
                  <a:lnTo>
                    <a:pt x="2155190" y="2243163"/>
                  </a:lnTo>
                  <a:lnTo>
                    <a:pt x="2172970" y="2241893"/>
                  </a:lnTo>
                  <a:lnTo>
                    <a:pt x="2190750" y="2243163"/>
                  </a:lnTo>
                  <a:lnTo>
                    <a:pt x="2190750" y="2240623"/>
                  </a:lnTo>
                  <a:lnTo>
                    <a:pt x="4345940" y="2067903"/>
                  </a:lnTo>
                  <a:lnTo>
                    <a:pt x="4345940" y="175260"/>
                  </a:lnTo>
                  <a:lnTo>
                    <a:pt x="2189480" y="2540"/>
                  </a:lnTo>
                  <a:lnTo>
                    <a:pt x="2189480" y="2540"/>
                  </a:lnTo>
                  <a:close/>
                  <a:moveTo>
                    <a:pt x="2155190" y="2206333"/>
                  </a:moveTo>
                  <a:lnTo>
                    <a:pt x="34290" y="2036153"/>
                  </a:lnTo>
                  <a:lnTo>
                    <a:pt x="34290" y="207010"/>
                  </a:lnTo>
                  <a:lnTo>
                    <a:pt x="2155190" y="36830"/>
                  </a:lnTo>
                  <a:lnTo>
                    <a:pt x="2155190" y="88900"/>
                  </a:lnTo>
                  <a:lnTo>
                    <a:pt x="101600" y="260350"/>
                  </a:lnTo>
                  <a:lnTo>
                    <a:pt x="86360" y="261620"/>
                  </a:lnTo>
                  <a:lnTo>
                    <a:pt x="86360" y="1981543"/>
                  </a:lnTo>
                  <a:lnTo>
                    <a:pt x="2155190" y="2154263"/>
                  </a:lnTo>
                  <a:lnTo>
                    <a:pt x="2155190" y="2206333"/>
                  </a:lnTo>
                  <a:close/>
                  <a:moveTo>
                    <a:pt x="2172970" y="2121243"/>
                  </a:moveTo>
                  <a:lnTo>
                    <a:pt x="120650" y="1949793"/>
                  </a:lnTo>
                  <a:lnTo>
                    <a:pt x="120650" y="293370"/>
                  </a:lnTo>
                  <a:lnTo>
                    <a:pt x="2172970" y="121920"/>
                  </a:lnTo>
                  <a:lnTo>
                    <a:pt x="4225290" y="293370"/>
                  </a:lnTo>
                  <a:lnTo>
                    <a:pt x="4225290" y="1949793"/>
                  </a:lnTo>
                  <a:lnTo>
                    <a:pt x="2172970" y="2121243"/>
                  </a:lnTo>
                  <a:lnTo>
                    <a:pt x="2172970" y="2121243"/>
                  </a:lnTo>
                  <a:close/>
                  <a:moveTo>
                    <a:pt x="4310380" y="342900"/>
                  </a:moveTo>
                  <a:lnTo>
                    <a:pt x="4310380" y="2036153"/>
                  </a:lnTo>
                  <a:lnTo>
                    <a:pt x="2189480" y="2206333"/>
                  </a:lnTo>
                  <a:lnTo>
                    <a:pt x="2189480" y="2154263"/>
                  </a:lnTo>
                  <a:lnTo>
                    <a:pt x="4258310" y="1981543"/>
                  </a:lnTo>
                  <a:lnTo>
                    <a:pt x="4258310" y="261620"/>
                  </a:lnTo>
                  <a:lnTo>
                    <a:pt x="2189480" y="88900"/>
                  </a:lnTo>
                  <a:lnTo>
                    <a:pt x="2189480" y="36830"/>
                  </a:lnTo>
                  <a:lnTo>
                    <a:pt x="4310380" y="207010"/>
                  </a:lnTo>
                  <a:cubicBezTo>
                    <a:pt x="4310380" y="207010"/>
                    <a:pt x="4310380" y="342900"/>
                    <a:pt x="4310380" y="342900"/>
                  </a:cubicBezTo>
                  <a:close/>
                </a:path>
              </a:pathLst>
            </a:custGeom>
            <a:solidFill>
              <a:srgbClr val="FCFEF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06456" y="-771525"/>
            <a:ext cx="3204710" cy="914972"/>
            <a:chOff x="0" y="0"/>
            <a:chExt cx="1925637" cy="54978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25637" cy="549786"/>
            </a:xfrm>
            <a:custGeom>
              <a:avLst/>
              <a:gdLst/>
              <a:ahLst/>
              <a:cxnLst/>
              <a:rect r="r" b="b" t="t" l="l"/>
              <a:pathLst>
                <a:path h="549786" w="1925637">
                  <a:moveTo>
                    <a:pt x="0" y="0"/>
                  </a:moveTo>
                  <a:lnTo>
                    <a:pt x="1925637" y="0"/>
                  </a:lnTo>
                  <a:lnTo>
                    <a:pt x="1925637" y="549786"/>
                  </a:lnTo>
                  <a:lnTo>
                    <a:pt x="0" y="549786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6957" y="2323333"/>
            <a:ext cx="3124659" cy="1170912"/>
            <a:chOff x="0" y="0"/>
            <a:chExt cx="1985218" cy="74392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85218" cy="743926"/>
            </a:xfrm>
            <a:custGeom>
              <a:avLst/>
              <a:gdLst/>
              <a:ahLst/>
              <a:cxnLst/>
              <a:rect r="r" b="b" t="t" l="l"/>
              <a:pathLst>
                <a:path h="743926" w="1985218">
                  <a:moveTo>
                    <a:pt x="0" y="0"/>
                  </a:moveTo>
                  <a:lnTo>
                    <a:pt x="1985218" y="0"/>
                  </a:lnTo>
                  <a:lnTo>
                    <a:pt x="1985218" y="743926"/>
                  </a:lnTo>
                  <a:lnTo>
                    <a:pt x="0" y="743926"/>
                  </a:lnTo>
                  <a:close/>
                </a:path>
              </a:pathLst>
            </a:custGeom>
            <a:solidFill>
              <a:srgbClr val="A8A6A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999967" y="4724356"/>
            <a:ext cx="6037442" cy="914863"/>
            <a:chOff x="0" y="0"/>
            <a:chExt cx="3586990" cy="54354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586990" cy="543542"/>
            </a:xfrm>
            <a:custGeom>
              <a:avLst/>
              <a:gdLst/>
              <a:ahLst/>
              <a:cxnLst/>
              <a:rect r="r" b="b" t="t" l="l"/>
              <a:pathLst>
                <a:path h="543542" w="3586990">
                  <a:moveTo>
                    <a:pt x="0" y="0"/>
                  </a:moveTo>
                  <a:lnTo>
                    <a:pt x="3586990" y="0"/>
                  </a:lnTo>
                  <a:lnTo>
                    <a:pt x="3586990" y="543542"/>
                  </a:lnTo>
                  <a:lnTo>
                    <a:pt x="0" y="543542"/>
                  </a:lnTo>
                  <a:close/>
                </a:path>
              </a:pathLst>
            </a:custGeom>
            <a:solidFill>
              <a:srgbClr val="A8A6A6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564634" y="277749"/>
            <a:ext cx="26617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CFEFC"/>
                </a:solidFill>
                <a:latin typeface="Voga"/>
              </a:rPr>
              <a:t>Justificativa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6919" y="4029164"/>
            <a:ext cx="2844794" cy="121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sz="2334">
                <a:solidFill>
                  <a:srgbClr val="FFFFFF"/>
                </a:solidFill>
                <a:latin typeface="Open Sans"/>
              </a:rPr>
              <a:t>Conjunto de pesquisas e impulso de idéias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895618" y="1315974"/>
            <a:ext cx="6344366" cy="914972"/>
            <a:chOff x="0" y="0"/>
            <a:chExt cx="3812185" cy="54978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812185" cy="549786"/>
            </a:xfrm>
            <a:custGeom>
              <a:avLst/>
              <a:gdLst/>
              <a:ahLst/>
              <a:cxnLst/>
              <a:rect r="r" b="b" t="t" l="l"/>
              <a:pathLst>
                <a:path h="549786" w="3812185">
                  <a:moveTo>
                    <a:pt x="0" y="0"/>
                  </a:moveTo>
                  <a:lnTo>
                    <a:pt x="3812185" y="0"/>
                  </a:lnTo>
                  <a:lnTo>
                    <a:pt x="3812185" y="549786"/>
                  </a:lnTo>
                  <a:lnTo>
                    <a:pt x="0" y="549786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021210" y="182358"/>
            <a:ext cx="5748639" cy="1498081"/>
            <a:chOff x="0" y="0"/>
            <a:chExt cx="31270570" cy="8149032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1270569" cy="8149032"/>
            </a:xfrm>
            <a:custGeom>
              <a:avLst/>
              <a:gdLst/>
              <a:ahLst/>
              <a:cxnLst/>
              <a:rect r="r" b="b" t="t" l="l"/>
              <a:pathLst>
                <a:path h="8149032" w="31270569">
                  <a:moveTo>
                    <a:pt x="66040" y="3850734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3850734"/>
                  </a:lnTo>
                  <a:lnTo>
                    <a:pt x="66040" y="3850734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5873869" y="63500"/>
                  </a:lnTo>
                  <a:lnTo>
                    <a:pt x="5873869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5873869" y="429260"/>
                  </a:lnTo>
                  <a:lnTo>
                    <a:pt x="5873869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3850734"/>
                  </a:lnTo>
                  <a:lnTo>
                    <a:pt x="429260" y="3850734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5873869" y="0"/>
                  </a:moveTo>
                  <a:lnTo>
                    <a:pt x="25628039" y="0"/>
                  </a:lnTo>
                  <a:lnTo>
                    <a:pt x="25628039" y="63500"/>
                  </a:lnTo>
                  <a:lnTo>
                    <a:pt x="5873869" y="63500"/>
                  </a:lnTo>
                  <a:lnTo>
                    <a:pt x="5873869" y="0"/>
                  </a:lnTo>
                  <a:close/>
                  <a:moveTo>
                    <a:pt x="5873869" y="364490"/>
                  </a:moveTo>
                  <a:lnTo>
                    <a:pt x="25628039" y="364490"/>
                  </a:lnTo>
                  <a:lnTo>
                    <a:pt x="25628039" y="427990"/>
                  </a:lnTo>
                  <a:lnTo>
                    <a:pt x="5873869" y="427990"/>
                  </a:lnTo>
                  <a:lnTo>
                    <a:pt x="5873869" y="364490"/>
                  </a:lnTo>
                  <a:close/>
                  <a:moveTo>
                    <a:pt x="30478090" y="63500"/>
                  </a:moveTo>
                  <a:lnTo>
                    <a:pt x="30478090" y="361950"/>
                  </a:lnTo>
                  <a:lnTo>
                    <a:pt x="30541590" y="361950"/>
                  </a:lnTo>
                  <a:lnTo>
                    <a:pt x="30541590" y="0"/>
                  </a:lnTo>
                  <a:lnTo>
                    <a:pt x="25628039" y="0"/>
                  </a:lnTo>
                  <a:lnTo>
                    <a:pt x="25628039" y="63500"/>
                  </a:lnTo>
                  <a:lnTo>
                    <a:pt x="30478090" y="63500"/>
                  </a:lnTo>
                  <a:close/>
                  <a:moveTo>
                    <a:pt x="30478090" y="1460500"/>
                  </a:moveTo>
                  <a:lnTo>
                    <a:pt x="30166940" y="1460500"/>
                  </a:lnTo>
                  <a:lnTo>
                    <a:pt x="30166940" y="1524000"/>
                  </a:lnTo>
                  <a:lnTo>
                    <a:pt x="30478090" y="1524000"/>
                  </a:lnTo>
                  <a:lnTo>
                    <a:pt x="30478090" y="1889760"/>
                  </a:lnTo>
                  <a:lnTo>
                    <a:pt x="30880679" y="1889760"/>
                  </a:lnTo>
                  <a:lnTo>
                    <a:pt x="30880679" y="1460500"/>
                  </a:lnTo>
                  <a:lnTo>
                    <a:pt x="30541590" y="1460500"/>
                  </a:lnTo>
                  <a:lnTo>
                    <a:pt x="30541590" y="1153160"/>
                  </a:lnTo>
                  <a:lnTo>
                    <a:pt x="30478090" y="1153160"/>
                  </a:lnTo>
                  <a:lnTo>
                    <a:pt x="30478090" y="1460500"/>
                  </a:lnTo>
                  <a:close/>
                  <a:moveTo>
                    <a:pt x="30817179" y="1524000"/>
                  </a:moveTo>
                  <a:lnTo>
                    <a:pt x="30817179" y="1826260"/>
                  </a:lnTo>
                  <a:lnTo>
                    <a:pt x="30541590" y="1826260"/>
                  </a:lnTo>
                  <a:lnTo>
                    <a:pt x="30541590" y="1524000"/>
                  </a:lnTo>
                  <a:lnTo>
                    <a:pt x="30817179" y="1524000"/>
                  </a:lnTo>
                  <a:close/>
                  <a:moveTo>
                    <a:pt x="29808801" y="792480"/>
                  </a:moveTo>
                  <a:lnTo>
                    <a:pt x="30103440" y="792480"/>
                  </a:lnTo>
                  <a:lnTo>
                    <a:pt x="30103440" y="728980"/>
                  </a:lnTo>
                  <a:lnTo>
                    <a:pt x="29808801" y="728980"/>
                  </a:lnTo>
                  <a:lnTo>
                    <a:pt x="29808801" y="368300"/>
                  </a:lnTo>
                  <a:lnTo>
                    <a:pt x="29377001" y="368300"/>
                  </a:lnTo>
                  <a:lnTo>
                    <a:pt x="29377001" y="792480"/>
                  </a:lnTo>
                  <a:lnTo>
                    <a:pt x="29745301" y="792480"/>
                  </a:lnTo>
                  <a:lnTo>
                    <a:pt x="29745301" y="1089660"/>
                  </a:lnTo>
                  <a:lnTo>
                    <a:pt x="29808801" y="1089660"/>
                  </a:lnTo>
                  <a:lnTo>
                    <a:pt x="29808801" y="792480"/>
                  </a:lnTo>
                  <a:close/>
                  <a:moveTo>
                    <a:pt x="29440501" y="728980"/>
                  </a:moveTo>
                  <a:lnTo>
                    <a:pt x="29440501" y="431800"/>
                  </a:lnTo>
                  <a:lnTo>
                    <a:pt x="29745301" y="431800"/>
                  </a:lnTo>
                  <a:lnTo>
                    <a:pt x="29745301" y="728980"/>
                  </a:lnTo>
                  <a:lnTo>
                    <a:pt x="29440501" y="728980"/>
                  </a:lnTo>
                  <a:close/>
                  <a:moveTo>
                    <a:pt x="30478090" y="728980"/>
                  </a:moveTo>
                  <a:lnTo>
                    <a:pt x="30166940" y="728980"/>
                  </a:lnTo>
                  <a:lnTo>
                    <a:pt x="30166940" y="792480"/>
                  </a:lnTo>
                  <a:lnTo>
                    <a:pt x="30478090" y="792480"/>
                  </a:lnTo>
                  <a:lnTo>
                    <a:pt x="30478090" y="1089660"/>
                  </a:lnTo>
                  <a:lnTo>
                    <a:pt x="30541590" y="1089660"/>
                  </a:lnTo>
                  <a:lnTo>
                    <a:pt x="30541590" y="792480"/>
                  </a:lnTo>
                  <a:lnTo>
                    <a:pt x="30846390" y="792480"/>
                  </a:lnTo>
                  <a:lnTo>
                    <a:pt x="30846390" y="728980"/>
                  </a:lnTo>
                  <a:lnTo>
                    <a:pt x="30541590" y="728980"/>
                  </a:lnTo>
                  <a:lnTo>
                    <a:pt x="30541590" y="425450"/>
                  </a:lnTo>
                  <a:lnTo>
                    <a:pt x="30478090" y="425450"/>
                  </a:lnTo>
                  <a:lnTo>
                    <a:pt x="30478090" y="728980"/>
                  </a:lnTo>
                  <a:close/>
                  <a:moveTo>
                    <a:pt x="30909890" y="792480"/>
                  </a:moveTo>
                  <a:lnTo>
                    <a:pt x="31207069" y="792480"/>
                  </a:lnTo>
                  <a:lnTo>
                    <a:pt x="31207069" y="3850734"/>
                  </a:lnTo>
                  <a:lnTo>
                    <a:pt x="31270569" y="3850734"/>
                  </a:lnTo>
                  <a:lnTo>
                    <a:pt x="31270569" y="728980"/>
                  </a:lnTo>
                  <a:lnTo>
                    <a:pt x="30909890" y="728980"/>
                  </a:lnTo>
                  <a:lnTo>
                    <a:pt x="30909890" y="792480"/>
                  </a:lnTo>
                  <a:close/>
                  <a:moveTo>
                    <a:pt x="29745301" y="1524000"/>
                  </a:moveTo>
                  <a:lnTo>
                    <a:pt x="30103440" y="1524000"/>
                  </a:lnTo>
                  <a:lnTo>
                    <a:pt x="30103440" y="1460500"/>
                  </a:lnTo>
                  <a:lnTo>
                    <a:pt x="29808801" y="1460500"/>
                  </a:lnTo>
                  <a:lnTo>
                    <a:pt x="29808801" y="1153160"/>
                  </a:lnTo>
                  <a:lnTo>
                    <a:pt x="29745301" y="1153160"/>
                  </a:lnTo>
                  <a:lnTo>
                    <a:pt x="29745301" y="1524000"/>
                  </a:lnTo>
                  <a:close/>
                  <a:moveTo>
                    <a:pt x="30846390" y="0"/>
                  </a:moveTo>
                  <a:lnTo>
                    <a:pt x="30846390" y="361950"/>
                  </a:lnTo>
                  <a:lnTo>
                    <a:pt x="30541590" y="361950"/>
                  </a:lnTo>
                  <a:lnTo>
                    <a:pt x="30541590" y="425450"/>
                  </a:lnTo>
                  <a:lnTo>
                    <a:pt x="30846390" y="425450"/>
                  </a:lnTo>
                  <a:lnTo>
                    <a:pt x="30846390" y="727710"/>
                  </a:lnTo>
                  <a:lnTo>
                    <a:pt x="30909890" y="727710"/>
                  </a:lnTo>
                  <a:lnTo>
                    <a:pt x="30909890" y="425450"/>
                  </a:lnTo>
                  <a:lnTo>
                    <a:pt x="31270569" y="425450"/>
                  </a:lnTo>
                  <a:lnTo>
                    <a:pt x="31270569" y="0"/>
                  </a:lnTo>
                  <a:lnTo>
                    <a:pt x="30846390" y="0"/>
                  </a:lnTo>
                  <a:close/>
                  <a:moveTo>
                    <a:pt x="31207069" y="361950"/>
                  </a:moveTo>
                  <a:lnTo>
                    <a:pt x="30909890" y="361950"/>
                  </a:lnTo>
                  <a:lnTo>
                    <a:pt x="30909890" y="63500"/>
                  </a:lnTo>
                  <a:lnTo>
                    <a:pt x="31207069" y="63500"/>
                  </a:lnTo>
                  <a:lnTo>
                    <a:pt x="31207069" y="361950"/>
                  </a:lnTo>
                  <a:close/>
                  <a:moveTo>
                    <a:pt x="30846390" y="1089660"/>
                  </a:moveTo>
                  <a:lnTo>
                    <a:pt x="30541590" y="1089660"/>
                  </a:lnTo>
                  <a:lnTo>
                    <a:pt x="30541590" y="1153160"/>
                  </a:lnTo>
                  <a:lnTo>
                    <a:pt x="30909890" y="1153160"/>
                  </a:lnTo>
                  <a:lnTo>
                    <a:pt x="30909890" y="792480"/>
                  </a:lnTo>
                  <a:lnTo>
                    <a:pt x="30846390" y="792480"/>
                  </a:lnTo>
                  <a:lnTo>
                    <a:pt x="30846390" y="1089660"/>
                  </a:lnTo>
                  <a:close/>
                  <a:moveTo>
                    <a:pt x="30103440" y="1089660"/>
                  </a:moveTo>
                  <a:lnTo>
                    <a:pt x="29808801" y="1089660"/>
                  </a:lnTo>
                  <a:lnTo>
                    <a:pt x="29808801" y="1153160"/>
                  </a:lnTo>
                  <a:lnTo>
                    <a:pt x="30103440" y="1153160"/>
                  </a:lnTo>
                  <a:lnTo>
                    <a:pt x="30103440" y="1460500"/>
                  </a:lnTo>
                  <a:lnTo>
                    <a:pt x="30166940" y="1460500"/>
                  </a:lnTo>
                  <a:lnTo>
                    <a:pt x="30166940" y="1153160"/>
                  </a:lnTo>
                  <a:lnTo>
                    <a:pt x="30478090" y="1153160"/>
                  </a:lnTo>
                  <a:lnTo>
                    <a:pt x="30478090" y="1089660"/>
                  </a:lnTo>
                  <a:lnTo>
                    <a:pt x="30166940" y="1089660"/>
                  </a:lnTo>
                  <a:lnTo>
                    <a:pt x="30166940" y="792480"/>
                  </a:lnTo>
                  <a:lnTo>
                    <a:pt x="30103440" y="792480"/>
                  </a:lnTo>
                  <a:lnTo>
                    <a:pt x="30103440" y="1089660"/>
                  </a:lnTo>
                  <a:close/>
                  <a:moveTo>
                    <a:pt x="27582490" y="425450"/>
                  </a:moveTo>
                  <a:lnTo>
                    <a:pt x="29016319" y="425450"/>
                  </a:lnTo>
                  <a:lnTo>
                    <a:pt x="29016319" y="1153160"/>
                  </a:lnTo>
                  <a:lnTo>
                    <a:pt x="29745301" y="1153160"/>
                  </a:lnTo>
                  <a:lnTo>
                    <a:pt x="29745301" y="1089660"/>
                  </a:lnTo>
                  <a:lnTo>
                    <a:pt x="29079819" y="1089660"/>
                  </a:lnTo>
                  <a:lnTo>
                    <a:pt x="29079819" y="361950"/>
                  </a:lnTo>
                  <a:lnTo>
                    <a:pt x="27582490" y="361950"/>
                  </a:lnTo>
                  <a:lnTo>
                    <a:pt x="25628039" y="363220"/>
                  </a:lnTo>
                  <a:lnTo>
                    <a:pt x="25628039" y="426720"/>
                  </a:lnTo>
                  <a:lnTo>
                    <a:pt x="27582490" y="425450"/>
                  </a:lnTo>
                  <a:close/>
                  <a:moveTo>
                    <a:pt x="30103440" y="728980"/>
                  </a:moveTo>
                  <a:lnTo>
                    <a:pt x="30166940" y="728980"/>
                  </a:lnTo>
                  <a:lnTo>
                    <a:pt x="30166940" y="425450"/>
                  </a:lnTo>
                  <a:lnTo>
                    <a:pt x="30478090" y="425450"/>
                  </a:lnTo>
                  <a:lnTo>
                    <a:pt x="30478090" y="361950"/>
                  </a:lnTo>
                  <a:lnTo>
                    <a:pt x="30103440" y="361950"/>
                  </a:lnTo>
                  <a:lnTo>
                    <a:pt x="30103440" y="728980"/>
                  </a:lnTo>
                  <a:close/>
                  <a:moveTo>
                    <a:pt x="30103440" y="2255520"/>
                  </a:moveTo>
                  <a:lnTo>
                    <a:pt x="30841308" y="2255520"/>
                  </a:lnTo>
                  <a:lnTo>
                    <a:pt x="30841308" y="3850734"/>
                  </a:lnTo>
                  <a:lnTo>
                    <a:pt x="30904808" y="3850734"/>
                  </a:lnTo>
                  <a:lnTo>
                    <a:pt x="30904808" y="2192020"/>
                  </a:lnTo>
                  <a:lnTo>
                    <a:pt x="30166940" y="2192020"/>
                  </a:lnTo>
                  <a:lnTo>
                    <a:pt x="30166940" y="1524000"/>
                  </a:lnTo>
                  <a:lnTo>
                    <a:pt x="30103440" y="1524000"/>
                  </a:lnTo>
                  <a:lnTo>
                    <a:pt x="30103440" y="2255520"/>
                  </a:lnTo>
                  <a:close/>
                  <a:moveTo>
                    <a:pt x="30478090" y="1089660"/>
                  </a:moveTo>
                  <a:lnTo>
                    <a:pt x="30541590" y="1089660"/>
                  </a:lnTo>
                  <a:lnTo>
                    <a:pt x="30541590" y="1153160"/>
                  </a:lnTo>
                  <a:lnTo>
                    <a:pt x="30478090" y="1153160"/>
                  </a:lnTo>
                  <a:lnTo>
                    <a:pt x="30478090" y="1089660"/>
                  </a:lnTo>
                  <a:close/>
                  <a:moveTo>
                    <a:pt x="30103440" y="1460500"/>
                  </a:moveTo>
                  <a:lnTo>
                    <a:pt x="30166940" y="1460500"/>
                  </a:lnTo>
                  <a:lnTo>
                    <a:pt x="30166940" y="1524000"/>
                  </a:lnTo>
                  <a:lnTo>
                    <a:pt x="30103440" y="1524000"/>
                  </a:lnTo>
                  <a:lnTo>
                    <a:pt x="30103440" y="1460500"/>
                  </a:lnTo>
                  <a:close/>
                  <a:moveTo>
                    <a:pt x="30478090" y="361950"/>
                  </a:moveTo>
                  <a:lnTo>
                    <a:pt x="30541590" y="361950"/>
                  </a:lnTo>
                  <a:lnTo>
                    <a:pt x="30541590" y="425450"/>
                  </a:lnTo>
                  <a:lnTo>
                    <a:pt x="30478090" y="425450"/>
                  </a:lnTo>
                  <a:lnTo>
                    <a:pt x="30478090" y="361950"/>
                  </a:lnTo>
                  <a:close/>
                  <a:moveTo>
                    <a:pt x="30846390" y="728980"/>
                  </a:moveTo>
                  <a:lnTo>
                    <a:pt x="30909890" y="728980"/>
                  </a:lnTo>
                  <a:lnTo>
                    <a:pt x="30909890" y="792480"/>
                  </a:lnTo>
                  <a:lnTo>
                    <a:pt x="30846390" y="792480"/>
                  </a:lnTo>
                  <a:lnTo>
                    <a:pt x="30846390" y="728980"/>
                  </a:lnTo>
                  <a:close/>
                  <a:moveTo>
                    <a:pt x="29745301" y="1089660"/>
                  </a:moveTo>
                  <a:lnTo>
                    <a:pt x="29808801" y="1089660"/>
                  </a:lnTo>
                  <a:lnTo>
                    <a:pt x="29808801" y="1153160"/>
                  </a:lnTo>
                  <a:lnTo>
                    <a:pt x="29745301" y="1153160"/>
                  </a:lnTo>
                  <a:lnTo>
                    <a:pt x="29745301" y="1089660"/>
                  </a:lnTo>
                  <a:close/>
                  <a:moveTo>
                    <a:pt x="30103440" y="728980"/>
                  </a:moveTo>
                  <a:lnTo>
                    <a:pt x="30166940" y="728980"/>
                  </a:lnTo>
                  <a:lnTo>
                    <a:pt x="30166940" y="792480"/>
                  </a:lnTo>
                  <a:lnTo>
                    <a:pt x="30103440" y="792480"/>
                  </a:lnTo>
                  <a:lnTo>
                    <a:pt x="30103440" y="728980"/>
                  </a:lnTo>
                  <a:close/>
                  <a:moveTo>
                    <a:pt x="66040" y="3850734"/>
                  </a:moveTo>
                  <a:lnTo>
                    <a:pt x="2540" y="3850734"/>
                  </a:lnTo>
                  <a:lnTo>
                    <a:pt x="24130" y="4240617"/>
                  </a:lnTo>
                  <a:lnTo>
                    <a:pt x="87630" y="4240617"/>
                  </a:lnTo>
                  <a:lnTo>
                    <a:pt x="66040" y="3850734"/>
                  </a:lnTo>
                  <a:close/>
                  <a:moveTo>
                    <a:pt x="429260" y="3850734"/>
                  </a:moveTo>
                  <a:lnTo>
                    <a:pt x="365760" y="3850734"/>
                  </a:lnTo>
                  <a:lnTo>
                    <a:pt x="388620" y="4240617"/>
                  </a:lnTo>
                  <a:lnTo>
                    <a:pt x="452120" y="4240617"/>
                  </a:lnTo>
                  <a:lnTo>
                    <a:pt x="429260" y="3850734"/>
                  </a:lnTo>
                  <a:close/>
                  <a:moveTo>
                    <a:pt x="31207069" y="3850734"/>
                  </a:moveTo>
                  <a:lnTo>
                    <a:pt x="31270569" y="3850734"/>
                  </a:lnTo>
                  <a:lnTo>
                    <a:pt x="31270569" y="4240617"/>
                  </a:lnTo>
                  <a:lnTo>
                    <a:pt x="31207069" y="4240617"/>
                  </a:lnTo>
                  <a:lnTo>
                    <a:pt x="31207069" y="3850734"/>
                  </a:lnTo>
                  <a:close/>
                  <a:moveTo>
                    <a:pt x="30842579" y="3850734"/>
                  </a:moveTo>
                  <a:lnTo>
                    <a:pt x="30906079" y="3850734"/>
                  </a:lnTo>
                  <a:lnTo>
                    <a:pt x="30906079" y="4240617"/>
                  </a:lnTo>
                  <a:lnTo>
                    <a:pt x="30842579" y="4240617"/>
                  </a:lnTo>
                  <a:lnTo>
                    <a:pt x="30842579" y="3850734"/>
                  </a:lnTo>
                  <a:close/>
                  <a:moveTo>
                    <a:pt x="817880" y="8085532"/>
                  </a:moveTo>
                  <a:lnTo>
                    <a:pt x="817880" y="7787082"/>
                  </a:lnTo>
                  <a:lnTo>
                    <a:pt x="754380" y="7787082"/>
                  </a:lnTo>
                  <a:lnTo>
                    <a:pt x="754380" y="8149032"/>
                  </a:lnTo>
                  <a:lnTo>
                    <a:pt x="5873869" y="8149032"/>
                  </a:lnTo>
                  <a:lnTo>
                    <a:pt x="5873869" y="8085532"/>
                  </a:lnTo>
                  <a:lnTo>
                    <a:pt x="817880" y="8085532"/>
                  </a:lnTo>
                  <a:close/>
                  <a:moveTo>
                    <a:pt x="88900" y="7356552"/>
                  </a:moveTo>
                  <a:lnTo>
                    <a:pt x="88900" y="4408882"/>
                  </a:lnTo>
                  <a:lnTo>
                    <a:pt x="87630" y="4240617"/>
                  </a:lnTo>
                  <a:lnTo>
                    <a:pt x="24130" y="4240617"/>
                  </a:lnTo>
                  <a:lnTo>
                    <a:pt x="25400" y="4408882"/>
                  </a:lnTo>
                  <a:lnTo>
                    <a:pt x="25400" y="7420052"/>
                  </a:lnTo>
                  <a:lnTo>
                    <a:pt x="387350" y="7420052"/>
                  </a:lnTo>
                  <a:lnTo>
                    <a:pt x="387350" y="7356552"/>
                  </a:lnTo>
                  <a:lnTo>
                    <a:pt x="88900" y="7356552"/>
                  </a:lnTo>
                  <a:close/>
                  <a:moveTo>
                    <a:pt x="817880" y="6625032"/>
                  </a:moveTo>
                  <a:lnTo>
                    <a:pt x="817880" y="6259272"/>
                  </a:lnTo>
                  <a:lnTo>
                    <a:pt x="415290" y="6259272"/>
                  </a:lnTo>
                  <a:lnTo>
                    <a:pt x="415290" y="6688532"/>
                  </a:lnTo>
                  <a:lnTo>
                    <a:pt x="754380" y="6688532"/>
                  </a:lnTo>
                  <a:lnTo>
                    <a:pt x="754380" y="6995872"/>
                  </a:lnTo>
                  <a:lnTo>
                    <a:pt x="817880" y="6995872"/>
                  </a:lnTo>
                  <a:lnTo>
                    <a:pt x="817880" y="6688532"/>
                  </a:lnTo>
                  <a:lnTo>
                    <a:pt x="1129030" y="6688532"/>
                  </a:lnTo>
                  <a:lnTo>
                    <a:pt x="1129030" y="6625032"/>
                  </a:lnTo>
                  <a:lnTo>
                    <a:pt x="817880" y="6625032"/>
                  </a:lnTo>
                  <a:close/>
                  <a:moveTo>
                    <a:pt x="754380" y="6625032"/>
                  </a:moveTo>
                  <a:lnTo>
                    <a:pt x="478790" y="6625032"/>
                  </a:lnTo>
                  <a:lnTo>
                    <a:pt x="478790" y="6322772"/>
                  </a:lnTo>
                  <a:lnTo>
                    <a:pt x="754380" y="6322772"/>
                  </a:lnTo>
                  <a:lnTo>
                    <a:pt x="754380" y="6625032"/>
                  </a:lnTo>
                  <a:close/>
                  <a:moveTo>
                    <a:pt x="817880" y="7420052"/>
                  </a:moveTo>
                  <a:lnTo>
                    <a:pt x="1129030" y="7420052"/>
                  </a:lnTo>
                  <a:lnTo>
                    <a:pt x="1129030" y="7356552"/>
                  </a:lnTo>
                  <a:lnTo>
                    <a:pt x="817880" y="7356552"/>
                  </a:lnTo>
                  <a:lnTo>
                    <a:pt x="817880" y="7059372"/>
                  </a:lnTo>
                  <a:lnTo>
                    <a:pt x="754380" y="7059372"/>
                  </a:lnTo>
                  <a:lnTo>
                    <a:pt x="754380" y="7356552"/>
                  </a:lnTo>
                  <a:lnTo>
                    <a:pt x="450850" y="7356552"/>
                  </a:lnTo>
                  <a:lnTo>
                    <a:pt x="450850" y="7420052"/>
                  </a:lnTo>
                  <a:lnTo>
                    <a:pt x="754380" y="7420052"/>
                  </a:lnTo>
                  <a:lnTo>
                    <a:pt x="754380" y="7723582"/>
                  </a:lnTo>
                  <a:lnTo>
                    <a:pt x="817880" y="7723582"/>
                  </a:lnTo>
                  <a:lnTo>
                    <a:pt x="817880" y="7420052"/>
                  </a:lnTo>
                  <a:close/>
                  <a:moveTo>
                    <a:pt x="1487170" y="7356552"/>
                  </a:moveTo>
                  <a:lnTo>
                    <a:pt x="1192530" y="7356552"/>
                  </a:lnTo>
                  <a:lnTo>
                    <a:pt x="1192530" y="7420052"/>
                  </a:lnTo>
                  <a:lnTo>
                    <a:pt x="1487170" y="7420052"/>
                  </a:lnTo>
                  <a:lnTo>
                    <a:pt x="1487170" y="7780732"/>
                  </a:lnTo>
                  <a:lnTo>
                    <a:pt x="1918970" y="7780732"/>
                  </a:lnTo>
                  <a:lnTo>
                    <a:pt x="1918970" y="7356552"/>
                  </a:lnTo>
                  <a:lnTo>
                    <a:pt x="1550670" y="7356552"/>
                  </a:lnTo>
                  <a:lnTo>
                    <a:pt x="1550670" y="7059372"/>
                  </a:lnTo>
                  <a:lnTo>
                    <a:pt x="1487170" y="7059372"/>
                  </a:lnTo>
                  <a:lnTo>
                    <a:pt x="1487170" y="7356552"/>
                  </a:lnTo>
                  <a:close/>
                  <a:moveTo>
                    <a:pt x="1855470" y="7420052"/>
                  </a:moveTo>
                  <a:lnTo>
                    <a:pt x="1855470" y="7717232"/>
                  </a:lnTo>
                  <a:lnTo>
                    <a:pt x="1550670" y="7717232"/>
                  </a:lnTo>
                  <a:lnTo>
                    <a:pt x="1550670" y="7420052"/>
                  </a:lnTo>
                  <a:lnTo>
                    <a:pt x="1855470" y="7420052"/>
                  </a:lnTo>
                  <a:close/>
                  <a:moveTo>
                    <a:pt x="1192530" y="6625032"/>
                  </a:moveTo>
                  <a:lnTo>
                    <a:pt x="1192530" y="6688532"/>
                  </a:lnTo>
                  <a:lnTo>
                    <a:pt x="1487170" y="6688532"/>
                  </a:lnTo>
                  <a:lnTo>
                    <a:pt x="1487170" y="6995872"/>
                  </a:lnTo>
                  <a:lnTo>
                    <a:pt x="1550670" y="6995872"/>
                  </a:lnTo>
                  <a:lnTo>
                    <a:pt x="1550670" y="6625032"/>
                  </a:lnTo>
                  <a:lnTo>
                    <a:pt x="1192530" y="6625032"/>
                  </a:lnTo>
                  <a:close/>
                  <a:moveTo>
                    <a:pt x="1192530" y="7420052"/>
                  </a:moveTo>
                  <a:lnTo>
                    <a:pt x="1129030" y="7420052"/>
                  </a:lnTo>
                  <a:lnTo>
                    <a:pt x="1129030" y="7723582"/>
                  </a:lnTo>
                  <a:lnTo>
                    <a:pt x="817880" y="7723582"/>
                  </a:lnTo>
                  <a:lnTo>
                    <a:pt x="817880" y="7787082"/>
                  </a:lnTo>
                  <a:lnTo>
                    <a:pt x="1192530" y="7787082"/>
                  </a:lnTo>
                  <a:lnTo>
                    <a:pt x="1192530" y="7420052"/>
                  </a:lnTo>
                  <a:close/>
                  <a:moveTo>
                    <a:pt x="387350" y="6995872"/>
                  </a:moveTo>
                  <a:lnTo>
                    <a:pt x="387350" y="7356552"/>
                  </a:lnTo>
                  <a:lnTo>
                    <a:pt x="450850" y="7356552"/>
                  </a:lnTo>
                  <a:lnTo>
                    <a:pt x="450850" y="7059372"/>
                  </a:lnTo>
                  <a:lnTo>
                    <a:pt x="754380" y="7059372"/>
                  </a:lnTo>
                  <a:lnTo>
                    <a:pt x="754380" y="6995872"/>
                  </a:lnTo>
                  <a:lnTo>
                    <a:pt x="387350" y="6995872"/>
                  </a:lnTo>
                  <a:close/>
                  <a:moveTo>
                    <a:pt x="754380" y="7787082"/>
                  </a:moveTo>
                  <a:lnTo>
                    <a:pt x="754380" y="7723582"/>
                  </a:lnTo>
                  <a:lnTo>
                    <a:pt x="449580" y="7723582"/>
                  </a:lnTo>
                  <a:lnTo>
                    <a:pt x="449580" y="7421322"/>
                  </a:lnTo>
                  <a:lnTo>
                    <a:pt x="386080" y="7421322"/>
                  </a:lnTo>
                  <a:lnTo>
                    <a:pt x="386080" y="7723582"/>
                  </a:lnTo>
                  <a:lnTo>
                    <a:pt x="25400" y="7723582"/>
                  </a:lnTo>
                  <a:lnTo>
                    <a:pt x="25400" y="8149032"/>
                  </a:lnTo>
                  <a:lnTo>
                    <a:pt x="449580" y="8149032"/>
                  </a:lnTo>
                  <a:lnTo>
                    <a:pt x="449580" y="7787082"/>
                  </a:lnTo>
                  <a:lnTo>
                    <a:pt x="754380" y="7787082"/>
                  </a:lnTo>
                  <a:close/>
                  <a:moveTo>
                    <a:pt x="387350" y="8085532"/>
                  </a:moveTo>
                  <a:lnTo>
                    <a:pt x="88900" y="8085532"/>
                  </a:lnTo>
                  <a:lnTo>
                    <a:pt x="88900" y="7787082"/>
                  </a:lnTo>
                  <a:lnTo>
                    <a:pt x="386080" y="7787082"/>
                  </a:lnTo>
                  <a:lnTo>
                    <a:pt x="386080" y="8085532"/>
                  </a:lnTo>
                  <a:lnTo>
                    <a:pt x="387350" y="8085532"/>
                  </a:lnTo>
                  <a:close/>
                  <a:moveTo>
                    <a:pt x="392430" y="5957012"/>
                  </a:moveTo>
                  <a:lnTo>
                    <a:pt x="1129030" y="5957012"/>
                  </a:lnTo>
                  <a:lnTo>
                    <a:pt x="1129030" y="6625032"/>
                  </a:lnTo>
                  <a:lnTo>
                    <a:pt x="1192530" y="6625032"/>
                  </a:lnTo>
                  <a:lnTo>
                    <a:pt x="1192530" y="5893512"/>
                  </a:lnTo>
                  <a:lnTo>
                    <a:pt x="455930" y="5893512"/>
                  </a:lnTo>
                  <a:lnTo>
                    <a:pt x="455930" y="4408882"/>
                  </a:lnTo>
                  <a:lnTo>
                    <a:pt x="452120" y="4240617"/>
                  </a:lnTo>
                  <a:lnTo>
                    <a:pt x="388620" y="4240617"/>
                  </a:lnTo>
                  <a:lnTo>
                    <a:pt x="392430" y="4408882"/>
                  </a:lnTo>
                  <a:lnTo>
                    <a:pt x="392430" y="5957012"/>
                  </a:lnTo>
                  <a:close/>
                  <a:moveTo>
                    <a:pt x="1192530" y="7059372"/>
                  </a:moveTo>
                  <a:lnTo>
                    <a:pt x="1487170" y="7059372"/>
                  </a:lnTo>
                  <a:lnTo>
                    <a:pt x="1487170" y="6995872"/>
                  </a:lnTo>
                  <a:lnTo>
                    <a:pt x="1192530" y="6995872"/>
                  </a:lnTo>
                  <a:lnTo>
                    <a:pt x="1192530" y="6688532"/>
                  </a:lnTo>
                  <a:lnTo>
                    <a:pt x="1129030" y="6688532"/>
                  </a:lnTo>
                  <a:lnTo>
                    <a:pt x="1129030" y="6995872"/>
                  </a:lnTo>
                  <a:lnTo>
                    <a:pt x="817880" y="6995872"/>
                  </a:lnTo>
                  <a:lnTo>
                    <a:pt x="817880" y="7059372"/>
                  </a:lnTo>
                  <a:lnTo>
                    <a:pt x="1129030" y="7059372"/>
                  </a:lnTo>
                  <a:lnTo>
                    <a:pt x="1129030" y="7356552"/>
                  </a:lnTo>
                  <a:lnTo>
                    <a:pt x="1192530" y="7356552"/>
                  </a:lnTo>
                  <a:lnTo>
                    <a:pt x="1192530" y="7059372"/>
                  </a:lnTo>
                  <a:close/>
                  <a:moveTo>
                    <a:pt x="3713480" y="7723582"/>
                  </a:moveTo>
                  <a:lnTo>
                    <a:pt x="3714750" y="7723582"/>
                  </a:lnTo>
                  <a:lnTo>
                    <a:pt x="2279650" y="7723582"/>
                  </a:lnTo>
                  <a:lnTo>
                    <a:pt x="2279650" y="6995872"/>
                  </a:lnTo>
                  <a:lnTo>
                    <a:pt x="1550670" y="6995872"/>
                  </a:lnTo>
                  <a:lnTo>
                    <a:pt x="1550670" y="7059372"/>
                  </a:lnTo>
                  <a:lnTo>
                    <a:pt x="2216150" y="7059372"/>
                  </a:lnTo>
                  <a:lnTo>
                    <a:pt x="2216150" y="7787082"/>
                  </a:lnTo>
                  <a:lnTo>
                    <a:pt x="3714750" y="7787082"/>
                  </a:lnTo>
                  <a:lnTo>
                    <a:pt x="5873869" y="7785812"/>
                  </a:lnTo>
                  <a:lnTo>
                    <a:pt x="5873869" y="7722312"/>
                  </a:lnTo>
                  <a:lnTo>
                    <a:pt x="3713480" y="7723582"/>
                  </a:lnTo>
                  <a:close/>
                  <a:moveTo>
                    <a:pt x="754380" y="7723582"/>
                  </a:moveTo>
                  <a:lnTo>
                    <a:pt x="817880" y="7723582"/>
                  </a:lnTo>
                  <a:lnTo>
                    <a:pt x="817880" y="7787082"/>
                  </a:lnTo>
                  <a:lnTo>
                    <a:pt x="754380" y="7787082"/>
                  </a:lnTo>
                  <a:lnTo>
                    <a:pt x="754380" y="7723582"/>
                  </a:lnTo>
                  <a:close/>
                  <a:moveTo>
                    <a:pt x="754380" y="6995872"/>
                  </a:moveTo>
                  <a:lnTo>
                    <a:pt x="817880" y="6995872"/>
                  </a:lnTo>
                  <a:lnTo>
                    <a:pt x="817880" y="7059372"/>
                  </a:lnTo>
                  <a:lnTo>
                    <a:pt x="754380" y="7059372"/>
                  </a:lnTo>
                  <a:lnTo>
                    <a:pt x="754380" y="6995872"/>
                  </a:lnTo>
                  <a:close/>
                  <a:moveTo>
                    <a:pt x="387350" y="7356552"/>
                  </a:moveTo>
                  <a:lnTo>
                    <a:pt x="450850" y="7356552"/>
                  </a:lnTo>
                  <a:lnTo>
                    <a:pt x="450850" y="7420052"/>
                  </a:lnTo>
                  <a:lnTo>
                    <a:pt x="387350" y="7420052"/>
                  </a:lnTo>
                  <a:lnTo>
                    <a:pt x="387350" y="7356552"/>
                  </a:lnTo>
                  <a:close/>
                  <a:moveTo>
                    <a:pt x="1487170" y="6995872"/>
                  </a:moveTo>
                  <a:lnTo>
                    <a:pt x="1550670" y="6995872"/>
                  </a:lnTo>
                  <a:lnTo>
                    <a:pt x="1550670" y="7059372"/>
                  </a:lnTo>
                  <a:lnTo>
                    <a:pt x="1487170" y="7059372"/>
                  </a:lnTo>
                  <a:lnTo>
                    <a:pt x="1487170" y="6995872"/>
                  </a:lnTo>
                  <a:close/>
                  <a:moveTo>
                    <a:pt x="1129030" y="6625032"/>
                  </a:moveTo>
                  <a:lnTo>
                    <a:pt x="1192530" y="6625032"/>
                  </a:lnTo>
                  <a:lnTo>
                    <a:pt x="1192530" y="6688532"/>
                  </a:lnTo>
                  <a:lnTo>
                    <a:pt x="1129030" y="6688532"/>
                  </a:lnTo>
                  <a:lnTo>
                    <a:pt x="1129030" y="6625032"/>
                  </a:lnTo>
                  <a:close/>
                  <a:moveTo>
                    <a:pt x="1129030" y="7356552"/>
                  </a:moveTo>
                  <a:lnTo>
                    <a:pt x="1192530" y="7356552"/>
                  </a:lnTo>
                  <a:lnTo>
                    <a:pt x="1192530" y="7420052"/>
                  </a:lnTo>
                  <a:lnTo>
                    <a:pt x="1129030" y="7420052"/>
                  </a:lnTo>
                  <a:lnTo>
                    <a:pt x="1129030" y="7356552"/>
                  </a:lnTo>
                  <a:close/>
                  <a:moveTo>
                    <a:pt x="5873869" y="8085532"/>
                  </a:moveTo>
                  <a:lnTo>
                    <a:pt x="25628039" y="8085532"/>
                  </a:lnTo>
                  <a:lnTo>
                    <a:pt x="25628039" y="8149032"/>
                  </a:lnTo>
                  <a:lnTo>
                    <a:pt x="5873869" y="8149032"/>
                  </a:lnTo>
                  <a:lnTo>
                    <a:pt x="5873869" y="8085532"/>
                  </a:lnTo>
                  <a:close/>
                  <a:moveTo>
                    <a:pt x="5873869" y="7721042"/>
                  </a:moveTo>
                  <a:lnTo>
                    <a:pt x="25628039" y="7721042"/>
                  </a:lnTo>
                  <a:lnTo>
                    <a:pt x="25628039" y="7784542"/>
                  </a:lnTo>
                  <a:lnTo>
                    <a:pt x="5873869" y="7784542"/>
                  </a:lnTo>
                  <a:lnTo>
                    <a:pt x="5873869" y="7721042"/>
                  </a:lnTo>
                  <a:close/>
                  <a:moveTo>
                    <a:pt x="30478090" y="7788352"/>
                  </a:moveTo>
                  <a:lnTo>
                    <a:pt x="30478090" y="8085532"/>
                  </a:lnTo>
                  <a:lnTo>
                    <a:pt x="25628039" y="8085532"/>
                  </a:lnTo>
                  <a:lnTo>
                    <a:pt x="25628039" y="8149032"/>
                  </a:lnTo>
                  <a:lnTo>
                    <a:pt x="30541590" y="8149032"/>
                  </a:lnTo>
                  <a:lnTo>
                    <a:pt x="30541590" y="7788352"/>
                  </a:lnTo>
                  <a:lnTo>
                    <a:pt x="30478090" y="7788352"/>
                  </a:lnTo>
                  <a:close/>
                  <a:moveTo>
                    <a:pt x="29810069" y="7356552"/>
                  </a:moveTo>
                  <a:lnTo>
                    <a:pt x="29810069" y="7045402"/>
                  </a:lnTo>
                  <a:lnTo>
                    <a:pt x="29746569" y="7045402"/>
                  </a:lnTo>
                  <a:lnTo>
                    <a:pt x="29746569" y="7356552"/>
                  </a:lnTo>
                  <a:lnTo>
                    <a:pt x="29380808" y="7356552"/>
                  </a:lnTo>
                  <a:lnTo>
                    <a:pt x="29380808" y="7759142"/>
                  </a:lnTo>
                  <a:lnTo>
                    <a:pt x="29810069" y="7759142"/>
                  </a:lnTo>
                  <a:lnTo>
                    <a:pt x="29810069" y="7420052"/>
                  </a:lnTo>
                  <a:lnTo>
                    <a:pt x="30117411" y="7420052"/>
                  </a:lnTo>
                  <a:lnTo>
                    <a:pt x="30117411" y="7356552"/>
                  </a:lnTo>
                  <a:lnTo>
                    <a:pt x="29810069" y="7356552"/>
                  </a:lnTo>
                  <a:close/>
                  <a:moveTo>
                    <a:pt x="29746569" y="7695642"/>
                  </a:moveTo>
                  <a:lnTo>
                    <a:pt x="29444308" y="7695642"/>
                  </a:lnTo>
                  <a:lnTo>
                    <a:pt x="29444308" y="7420052"/>
                  </a:lnTo>
                  <a:lnTo>
                    <a:pt x="29746569" y="7420052"/>
                  </a:lnTo>
                  <a:lnTo>
                    <a:pt x="29746569" y="7695642"/>
                  </a:lnTo>
                  <a:close/>
                  <a:moveTo>
                    <a:pt x="29746569" y="6981902"/>
                  </a:moveTo>
                  <a:lnTo>
                    <a:pt x="29810069" y="6981902"/>
                  </a:lnTo>
                  <a:lnTo>
                    <a:pt x="29810069" y="6687262"/>
                  </a:lnTo>
                  <a:lnTo>
                    <a:pt x="30117408" y="6687262"/>
                  </a:lnTo>
                  <a:lnTo>
                    <a:pt x="30117408" y="6623762"/>
                  </a:lnTo>
                  <a:lnTo>
                    <a:pt x="29746569" y="6623762"/>
                  </a:lnTo>
                  <a:lnTo>
                    <a:pt x="29746569" y="6981902"/>
                  </a:lnTo>
                  <a:close/>
                  <a:moveTo>
                    <a:pt x="30541590" y="7356552"/>
                  </a:moveTo>
                  <a:lnTo>
                    <a:pt x="30541590" y="7045402"/>
                  </a:lnTo>
                  <a:lnTo>
                    <a:pt x="30478090" y="7045402"/>
                  </a:lnTo>
                  <a:lnTo>
                    <a:pt x="30478090" y="7356552"/>
                  </a:lnTo>
                  <a:lnTo>
                    <a:pt x="30180908" y="7356552"/>
                  </a:lnTo>
                  <a:lnTo>
                    <a:pt x="30180908" y="7420052"/>
                  </a:lnTo>
                  <a:lnTo>
                    <a:pt x="30478090" y="7420052"/>
                  </a:lnTo>
                  <a:lnTo>
                    <a:pt x="30478090" y="7724852"/>
                  </a:lnTo>
                  <a:lnTo>
                    <a:pt x="30541590" y="7724852"/>
                  </a:lnTo>
                  <a:lnTo>
                    <a:pt x="30541590" y="7420052"/>
                  </a:lnTo>
                  <a:lnTo>
                    <a:pt x="30845119" y="7420052"/>
                  </a:lnTo>
                  <a:lnTo>
                    <a:pt x="30845119" y="7356552"/>
                  </a:lnTo>
                  <a:lnTo>
                    <a:pt x="30541590" y="7356552"/>
                  </a:lnTo>
                  <a:close/>
                  <a:moveTo>
                    <a:pt x="31207069" y="7356552"/>
                  </a:moveTo>
                  <a:lnTo>
                    <a:pt x="30908619" y="7356552"/>
                  </a:lnTo>
                  <a:lnTo>
                    <a:pt x="30908619" y="7420052"/>
                  </a:lnTo>
                  <a:lnTo>
                    <a:pt x="31270569" y="7420052"/>
                  </a:lnTo>
                  <a:lnTo>
                    <a:pt x="31270569" y="4240617"/>
                  </a:lnTo>
                  <a:lnTo>
                    <a:pt x="31207069" y="4240617"/>
                  </a:lnTo>
                  <a:lnTo>
                    <a:pt x="31207069" y="7356552"/>
                  </a:lnTo>
                  <a:close/>
                  <a:moveTo>
                    <a:pt x="30478090" y="6687262"/>
                  </a:moveTo>
                  <a:lnTo>
                    <a:pt x="30478090" y="6981902"/>
                  </a:lnTo>
                  <a:lnTo>
                    <a:pt x="30541590" y="6981902"/>
                  </a:lnTo>
                  <a:lnTo>
                    <a:pt x="30541590" y="6687262"/>
                  </a:lnTo>
                  <a:lnTo>
                    <a:pt x="30902269" y="6687262"/>
                  </a:lnTo>
                  <a:lnTo>
                    <a:pt x="30902269" y="6255462"/>
                  </a:lnTo>
                  <a:lnTo>
                    <a:pt x="30478090" y="6255462"/>
                  </a:lnTo>
                  <a:lnTo>
                    <a:pt x="30478090" y="6623762"/>
                  </a:lnTo>
                  <a:lnTo>
                    <a:pt x="30180911" y="6623762"/>
                  </a:lnTo>
                  <a:lnTo>
                    <a:pt x="30180911" y="6687262"/>
                  </a:lnTo>
                  <a:lnTo>
                    <a:pt x="30478090" y="6687262"/>
                  </a:lnTo>
                  <a:close/>
                  <a:moveTo>
                    <a:pt x="30541590" y="6318962"/>
                  </a:moveTo>
                  <a:lnTo>
                    <a:pt x="30838769" y="6318962"/>
                  </a:lnTo>
                  <a:lnTo>
                    <a:pt x="30838769" y="6623762"/>
                  </a:lnTo>
                  <a:lnTo>
                    <a:pt x="30541590" y="6623762"/>
                  </a:lnTo>
                  <a:lnTo>
                    <a:pt x="30541590" y="6318962"/>
                  </a:lnTo>
                  <a:close/>
                  <a:moveTo>
                    <a:pt x="30908619" y="7420052"/>
                  </a:moveTo>
                  <a:lnTo>
                    <a:pt x="30845119" y="7420052"/>
                  </a:lnTo>
                  <a:lnTo>
                    <a:pt x="30845119" y="7724852"/>
                  </a:lnTo>
                  <a:lnTo>
                    <a:pt x="30542858" y="7724852"/>
                  </a:lnTo>
                  <a:lnTo>
                    <a:pt x="30542858" y="7788352"/>
                  </a:lnTo>
                  <a:lnTo>
                    <a:pt x="30845119" y="7788352"/>
                  </a:lnTo>
                  <a:lnTo>
                    <a:pt x="30845119" y="8149032"/>
                  </a:lnTo>
                  <a:lnTo>
                    <a:pt x="31270569" y="8149032"/>
                  </a:lnTo>
                  <a:lnTo>
                    <a:pt x="31270569" y="7724852"/>
                  </a:lnTo>
                  <a:lnTo>
                    <a:pt x="30908619" y="7724852"/>
                  </a:lnTo>
                  <a:lnTo>
                    <a:pt x="30908619" y="7420052"/>
                  </a:lnTo>
                  <a:close/>
                  <a:moveTo>
                    <a:pt x="31207069" y="7788352"/>
                  </a:moveTo>
                  <a:lnTo>
                    <a:pt x="31207069" y="8085532"/>
                  </a:lnTo>
                  <a:lnTo>
                    <a:pt x="30908619" y="8085532"/>
                  </a:lnTo>
                  <a:lnTo>
                    <a:pt x="30908619" y="7788352"/>
                  </a:lnTo>
                  <a:lnTo>
                    <a:pt x="31207069" y="7788352"/>
                  </a:lnTo>
                  <a:close/>
                  <a:moveTo>
                    <a:pt x="30541590" y="6981902"/>
                  </a:moveTo>
                  <a:lnTo>
                    <a:pt x="30541590" y="7045402"/>
                  </a:lnTo>
                  <a:lnTo>
                    <a:pt x="30845119" y="7045402"/>
                  </a:lnTo>
                  <a:lnTo>
                    <a:pt x="30845119" y="7356552"/>
                  </a:lnTo>
                  <a:lnTo>
                    <a:pt x="30908619" y="7356552"/>
                  </a:lnTo>
                  <a:lnTo>
                    <a:pt x="30908619" y="6981902"/>
                  </a:lnTo>
                  <a:lnTo>
                    <a:pt x="30541590" y="6981902"/>
                  </a:lnTo>
                  <a:close/>
                  <a:moveTo>
                    <a:pt x="29015051" y="6981902"/>
                  </a:moveTo>
                  <a:lnTo>
                    <a:pt x="29015051" y="7719772"/>
                  </a:lnTo>
                  <a:lnTo>
                    <a:pt x="25628039" y="7719772"/>
                  </a:lnTo>
                  <a:lnTo>
                    <a:pt x="25628039" y="7783272"/>
                  </a:lnTo>
                  <a:lnTo>
                    <a:pt x="29078551" y="7783272"/>
                  </a:lnTo>
                  <a:lnTo>
                    <a:pt x="29078551" y="7045402"/>
                  </a:lnTo>
                  <a:lnTo>
                    <a:pt x="29746569" y="7045402"/>
                  </a:lnTo>
                  <a:lnTo>
                    <a:pt x="29746569" y="6981902"/>
                  </a:lnTo>
                  <a:lnTo>
                    <a:pt x="29015051" y="6981902"/>
                  </a:lnTo>
                  <a:close/>
                  <a:moveTo>
                    <a:pt x="30180908" y="6981902"/>
                  </a:moveTo>
                  <a:lnTo>
                    <a:pt x="30180908" y="6687262"/>
                  </a:lnTo>
                  <a:lnTo>
                    <a:pt x="30117408" y="6687262"/>
                  </a:lnTo>
                  <a:lnTo>
                    <a:pt x="30117408" y="6981902"/>
                  </a:lnTo>
                  <a:lnTo>
                    <a:pt x="29810069" y="6981902"/>
                  </a:lnTo>
                  <a:lnTo>
                    <a:pt x="29810069" y="7045402"/>
                  </a:lnTo>
                  <a:lnTo>
                    <a:pt x="30117411" y="7045402"/>
                  </a:lnTo>
                  <a:lnTo>
                    <a:pt x="30117411" y="7356552"/>
                  </a:lnTo>
                  <a:lnTo>
                    <a:pt x="30180911" y="7356552"/>
                  </a:lnTo>
                  <a:lnTo>
                    <a:pt x="30180911" y="7045402"/>
                  </a:lnTo>
                  <a:lnTo>
                    <a:pt x="30478090" y="7045402"/>
                  </a:lnTo>
                  <a:lnTo>
                    <a:pt x="30478090" y="6981902"/>
                  </a:lnTo>
                  <a:lnTo>
                    <a:pt x="30180911" y="6981902"/>
                  </a:lnTo>
                  <a:close/>
                  <a:moveTo>
                    <a:pt x="30180908" y="7724852"/>
                  </a:moveTo>
                  <a:lnTo>
                    <a:pt x="30180908" y="7420052"/>
                  </a:lnTo>
                  <a:lnTo>
                    <a:pt x="30117408" y="7420052"/>
                  </a:lnTo>
                  <a:lnTo>
                    <a:pt x="30117408" y="7788352"/>
                  </a:lnTo>
                  <a:lnTo>
                    <a:pt x="30478090" y="7788352"/>
                  </a:lnTo>
                  <a:lnTo>
                    <a:pt x="30478090" y="7724852"/>
                  </a:lnTo>
                  <a:lnTo>
                    <a:pt x="30180908" y="7724852"/>
                  </a:lnTo>
                  <a:close/>
                  <a:moveTo>
                    <a:pt x="30845119" y="4460952"/>
                  </a:moveTo>
                  <a:lnTo>
                    <a:pt x="30845119" y="5894782"/>
                  </a:lnTo>
                  <a:lnTo>
                    <a:pt x="30117408" y="5894782"/>
                  </a:lnTo>
                  <a:lnTo>
                    <a:pt x="30117408" y="6623762"/>
                  </a:lnTo>
                  <a:lnTo>
                    <a:pt x="30180908" y="6623762"/>
                  </a:lnTo>
                  <a:lnTo>
                    <a:pt x="30180908" y="5958282"/>
                  </a:lnTo>
                  <a:lnTo>
                    <a:pt x="30908619" y="5958282"/>
                  </a:lnTo>
                  <a:lnTo>
                    <a:pt x="30908619" y="4460952"/>
                  </a:lnTo>
                  <a:lnTo>
                    <a:pt x="30907351" y="4240617"/>
                  </a:lnTo>
                  <a:lnTo>
                    <a:pt x="30843851" y="4240617"/>
                  </a:lnTo>
                  <a:lnTo>
                    <a:pt x="30845119" y="4460952"/>
                  </a:lnTo>
                  <a:close/>
                  <a:moveTo>
                    <a:pt x="30117408" y="7356552"/>
                  </a:moveTo>
                  <a:lnTo>
                    <a:pt x="30180908" y="7356552"/>
                  </a:lnTo>
                  <a:lnTo>
                    <a:pt x="30180908" y="7420052"/>
                  </a:lnTo>
                  <a:lnTo>
                    <a:pt x="30117408" y="7420052"/>
                  </a:lnTo>
                  <a:lnTo>
                    <a:pt x="30117408" y="7356552"/>
                  </a:lnTo>
                  <a:close/>
                  <a:moveTo>
                    <a:pt x="29746569" y="6981902"/>
                  </a:moveTo>
                  <a:lnTo>
                    <a:pt x="29810069" y="6981902"/>
                  </a:lnTo>
                  <a:lnTo>
                    <a:pt x="29810069" y="7045402"/>
                  </a:lnTo>
                  <a:lnTo>
                    <a:pt x="29746569" y="7045402"/>
                  </a:lnTo>
                  <a:lnTo>
                    <a:pt x="29746569" y="6981902"/>
                  </a:lnTo>
                  <a:close/>
                  <a:moveTo>
                    <a:pt x="30478090" y="7724852"/>
                  </a:moveTo>
                  <a:lnTo>
                    <a:pt x="30541590" y="7724852"/>
                  </a:lnTo>
                  <a:lnTo>
                    <a:pt x="30541590" y="7788352"/>
                  </a:lnTo>
                  <a:lnTo>
                    <a:pt x="30478090" y="7788352"/>
                  </a:lnTo>
                  <a:lnTo>
                    <a:pt x="30478090" y="7724852"/>
                  </a:lnTo>
                  <a:close/>
                  <a:moveTo>
                    <a:pt x="30845119" y="7356552"/>
                  </a:moveTo>
                  <a:lnTo>
                    <a:pt x="30908619" y="7356552"/>
                  </a:lnTo>
                  <a:lnTo>
                    <a:pt x="30908619" y="7420052"/>
                  </a:lnTo>
                  <a:lnTo>
                    <a:pt x="30845119" y="7420052"/>
                  </a:lnTo>
                  <a:lnTo>
                    <a:pt x="30845119" y="7356552"/>
                  </a:lnTo>
                  <a:close/>
                  <a:moveTo>
                    <a:pt x="30478090" y="6981902"/>
                  </a:moveTo>
                  <a:lnTo>
                    <a:pt x="30541590" y="6981902"/>
                  </a:lnTo>
                  <a:lnTo>
                    <a:pt x="30541590" y="7045402"/>
                  </a:lnTo>
                  <a:lnTo>
                    <a:pt x="30478090" y="7045402"/>
                  </a:lnTo>
                  <a:lnTo>
                    <a:pt x="30478090" y="6981902"/>
                  </a:lnTo>
                  <a:close/>
                  <a:moveTo>
                    <a:pt x="30117411" y="6623762"/>
                  </a:moveTo>
                  <a:lnTo>
                    <a:pt x="30180911" y="6623762"/>
                  </a:lnTo>
                  <a:lnTo>
                    <a:pt x="30180911" y="6687262"/>
                  </a:lnTo>
                  <a:lnTo>
                    <a:pt x="30117411" y="6687262"/>
                  </a:lnTo>
                  <a:lnTo>
                    <a:pt x="30117411" y="6623762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09832" y="2333129"/>
            <a:ext cx="2767152" cy="110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>
                <a:solidFill>
                  <a:srgbClr val="000000"/>
                </a:solidFill>
                <a:latin typeface="Open Sans"/>
              </a:rPr>
              <a:t>Controle de temperatura pode alavancar novas idéias e acarretar mudanças radicais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64944" y="4743003"/>
            <a:ext cx="5657236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Com um sensor  de temperatura e umidade, além de ser um auxílio para manter medida que seria tida como a ideal, pode tambem ocasionar pesquisas e novas idéias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16778" y="2230946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DAEH3ej64gc</dc:identifier>
  <dcterms:modified xsi:type="dcterms:W3CDTF">2011-08-01T06:04:30Z</dcterms:modified>
  <cp:revision>1</cp:revision>
  <dc:title>Green Farm Photo Landscape Photography Etsy Shop Cover</dc:title>
</cp:coreProperties>
</file>